
<file path=[Content_Types].xml><?xml version="1.0" encoding="utf-8"?>
<Types xmlns="http://schemas.openxmlformats.org/package/2006/content-types">
  <Default Extension="xml" ContentType="application/xml"/>
  <Default Extension="rels" ContentType="application/vnd.openxmlformats-package.relationships+xml"/>
  <Default Extension="jpg" ContentType="image/jpeg"/>
  <Override PartName="/docProps/app.xml" ContentType="application/vnd.openxmlformats-officedocument.extended-properties+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viewProps.xml" ContentType="application/vnd.openxmlformats-officedocument.presentationml.viewProp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Types>
</file>

<file path=_rels/.rels><?xml version="1.0" encoding="UTF-8"?><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package/2006/relationships/metadata/extended-properties" Target="docProps/app.xml" /><Relationship Id="rId4" Type="http://schemas.openxmlformats.org/officeDocument/2006/relationships/custom-properties" Target="docProps/custom.xml" /></Relationships>
</file>

<file path=ppt/presentation.xml><?xml version="1.0" encoding="utf-8"?>
<p:presentation xmlns:a="http://schemas.openxmlformats.org/drawingml/2006/main" xmlns:p="http://schemas.openxmlformats.org/presentationml/2006/main" xmlns:r="http://schemas.openxmlformats.org/officeDocument/2006/relationships" autoCompressPictures="0" saveSubsetFonts="1">
  <p:sldMasterIdLst>
    <p:sldMasterId id="2147483648" r:id="rId1"/>
  </p:sldMasterIdLst>
  <p:sldIdLst>
    <p:sldId id="256" r:id="rId2"/>
    <p:sldId id="257" r:id="rId3"/>
    <p:sldId id="258" r:id="rId4"/>
    <p:sldId id="259" r:id="rId5"/>
    <p:sldId id="260" r:id="rId6"/>
    <p:sldId id="261" r:id="rId7"/>
  </p:sldIdLst>
  <p:sldSz cx="9144000" cy="5143500" type="screen16x9"/>
  <p:notesSz cx="6858000" cy="9144000"/>
  <p:defaultTextStyle>
    <a:defPPr>
      <a:defRPr lang="en-US"/>
    </a:defPPr>
    <a:lvl1pPr algn="l" defTabSz="457200" eaLnBrk="1" hangingPunct="1" latinLnBrk="0" marL="0" rtl="0">
      <a:defRPr kern="1200" sz="1800">
        <a:solidFill>
          <a:schemeClr val="tx1"/>
        </a:solidFill>
        <a:latin typeface="+mn-lt"/>
        <a:ea typeface="+mn-ea"/>
        <a:cs typeface="+mn-cs"/>
      </a:defRPr>
    </a:lvl1pPr>
    <a:lvl2pPr algn="l" defTabSz="457200" eaLnBrk="1" hangingPunct="1" latinLnBrk="0" marL="457200" rtl="0">
      <a:defRPr kern="1200" sz="1800">
        <a:solidFill>
          <a:schemeClr val="tx1"/>
        </a:solidFill>
        <a:latin typeface="+mn-lt"/>
        <a:ea typeface="+mn-ea"/>
        <a:cs typeface="+mn-cs"/>
      </a:defRPr>
    </a:lvl2pPr>
    <a:lvl3pPr algn="l" defTabSz="457200" eaLnBrk="1" hangingPunct="1" latinLnBrk="0" marL="914400" rtl="0">
      <a:defRPr kern="1200" sz="1800">
        <a:solidFill>
          <a:schemeClr val="tx1"/>
        </a:solidFill>
        <a:latin typeface="+mn-lt"/>
        <a:ea typeface="+mn-ea"/>
        <a:cs typeface="+mn-cs"/>
      </a:defRPr>
    </a:lvl3pPr>
    <a:lvl4pPr algn="l" defTabSz="457200" eaLnBrk="1" hangingPunct="1" latinLnBrk="0" marL="1371600" rtl="0">
      <a:defRPr kern="1200" sz="1800">
        <a:solidFill>
          <a:schemeClr val="tx1"/>
        </a:solidFill>
        <a:latin typeface="+mn-lt"/>
        <a:ea typeface="+mn-ea"/>
        <a:cs typeface="+mn-cs"/>
      </a:defRPr>
    </a:lvl4pPr>
    <a:lvl5pPr algn="l" defTabSz="457200" eaLnBrk="1" hangingPunct="1" latinLnBrk="0" marL="1828800" rtl="0">
      <a:defRPr kern="1200" sz="1800">
        <a:solidFill>
          <a:schemeClr val="tx1"/>
        </a:solidFill>
        <a:latin typeface="+mn-lt"/>
        <a:ea typeface="+mn-ea"/>
        <a:cs typeface="+mn-cs"/>
      </a:defRPr>
    </a:lvl5pPr>
    <a:lvl6pPr algn="l" defTabSz="457200" eaLnBrk="1" hangingPunct="1" latinLnBrk="0" marL="2286000" rtl="0">
      <a:defRPr kern="1200" sz="1800">
        <a:solidFill>
          <a:schemeClr val="tx1"/>
        </a:solidFill>
        <a:latin typeface="+mn-lt"/>
        <a:ea typeface="+mn-ea"/>
        <a:cs typeface="+mn-cs"/>
      </a:defRPr>
    </a:lvl6pPr>
    <a:lvl7pPr algn="l" defTabSz="457200" eaLnBrk="1" hangingPunct="1" latinLnBrk="0" marL="2743200" rtl="0">
      <a:defRPr kern="1200" sz="1800">
        <a:solidFill>
          <a:schemeClr val="tx1"/>
        </a:solidFill>
        <a:latin typeface="+mn-lt"/>
        <a:ea typeface="+mn-ea"/>
        <a:cs typeface="+mn-cs"/>
      </a:defRPr>
    </a:lvl7pPr>
    <a:lvl8pPr algn="l" defTabSz="457200" eaLnBrk="1" hangingPunct="1" latinLnBrk="0" marL="3200400" rtl="0">
      <a:defRPr kern="1200" sz="1800">
        <a:solidFill>
          <a:schemeClr val="tx1"/>
        </a:solidFill>
        <a:latin typeface="+mn-lt"/>
        <a:ea typeface="+mn-ea"/>
        <a:cs typeface="+mn-cs"/>
      </a:defRPr>
    </a:lvl8pPr>
    <a:lvl9pPr algn="l" defTabSz="457200" eaLnBrk="1" hangingPunct="1" latinLnBrk="0" marL="3657600" rtl="0">
      <a:defRPr kern="1200" sz="18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p="http://schemas.openxmlformats.org/presentationml/2006/main" xmlns:r="http://schemas.openxmlformats.org/officeDocument/2006/relationships">
  <p:normalViewPr>
    <p:restoredLeft autoAdjust="0" sz="15643"/>
    <p:restoredTop autoAdjust="0" sz="94694"/>
  </p:normalViewPr>
  <p:slideViewPr>
    <p:cSldViewPr snapToGrid="0" snapToObjects="1">
      <p:cViewPr varScale="1">
        <p:scale>
          <a:sx d="100" n="161"/>
          <a:sy d="100" n="161"/>
        </p:scale>
        <p:origin x="560" y="200"/>
      </p:cViewPr>
      <p:guideLst>
        <p:guide orient="horz" pos="1620"/>
        <p:guide pos="2880"/>
      </p:guideLst>
    </p:cSldViewPr>
  </p:slideViewPr>
  <p:outlineViewPr>
    <p:cViewPr>
      <p:scale>
        <a:sx d="100" n="33"/>
        <a:sy d="100" n="33"/>
      </p:scale>
      <p:origin x="0" y="0"/>
    </p:cViewPr>
  </p:outlineViewPr>
  <p:notesTextViewPr>
    <p:cViewPr>
      <p:scale>
        <a:sx d="100" n="100"/>
        <a:sy d="100" n="100"/>
      </p:scale>
      <p:origin x="0" y="0"/>
    </p:cViewPr>
  </p:notesTextViewPr>
  <p:gridSpacing cx="76200" cy="76200"/>
</p:viewPr>
</file>

<file path=ppt/_rels/presentation.xml.rels><?xml version="1.0" encoding="UTF-8"?><Relationships xmlns="http://schemas.openxmlformats.org/package/2006/relationships"><Relationship Id="rId2" Type="http://schemas.openxmlformats.org/officeDocument/2006/relationships/slide" Target="slides/slide1.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9" Type="http://schemas.openxmlformats.org/officeDocument/2006/relationships/viewProps" Target="viewProps.xml" /><Relationship Id="rId8" Type="http://schemas.openxmlformats.org/officeDocument/2006/relationships/presProps" Target="presProps.xml" /><Relationship Id="rId1" Type="http://schemas.openxmlformats.org/officeDocument/2006/relationships/slideMaster" Target="slideMasters/slideMaster1.xml" /><Relationship Id="rId11" Type="http://schemas.openxmlformats.org/officeDocument/2006/relationships/tableStyles" Target="tableStyles.xml" /><Relationship Id="rId10" Type="http://schemas.openxmlformats.org/officeDocument/2006/relationships/theme" Target="theme/theme1.xml" /></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ns2="http://schemas.microsoft.com/office/powerpoint/2010/main"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normAutofit/>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241EB5C9-1307-BA42-ABA2-0BC069CD8E7F}" type="datetimeFigureOut">
              <a:rPr lang="en-US" smtClean="0"/>
              <a:t>1/2/22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ns2:creationId val="1444357513"/>
      </p:ext>
    </p:extLst>
  </p:cSld>
  <p:clrMapOvr>
    <a:masterClrMapping/>
  </p:clrMapOvr>
</p:sldLayout>
</file>

<file path=ppt/slideLayouts/slideLayout10.xml><?xml version="1.0" encoding="utf-8"?>
<p:sldLayout xmlns:a="http://schemas.openxmlformats.org/drawingml/2006/main" xmlns:ns2="http://schemas.microsoft.com/office/powerpoint/2010/main"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41EB5C9-1307-BA42-ABA2-0BC069CD8E7F}" type="datetimeFigureOut">
              <a:rPr lang="en-US" smtClean="0"/>
              <a:t>1/2/22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ns2:creationId val="313914798"/>
      </p:ext>
    </p:extLst>
  </p:cSld>
  <p:clrMapOvr>
    <a:masterClrMapping/>
  </p:clrMapOvr>
</p:sldLayout>
</file>

<file path=ppt/slideLayouts/slideLayout11.xml><?xml version="1.0" encoding="utf-8"?>
<p:sldLayout xmlns:a="http://schemas.openxmlformats.org/drawingml/2006/main" xmlns:ns2="http://schemas.microsoft.com/office/powerpoint/2010/main"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41EB5C9-1307-BA42-ABA2-0BC069CD8E7F}" type="datetimeFigureOut">
              <a:rPr lang="en-US" smtClean="0"/>
              <a:t>1/2/22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ns2:creationId val="2581529045"/>
      </p:ext>
    </p:extLst>
  </p:cSld>
  <p:clrMapOvr>
    <a:masterClrMapping/>
  </p:clrMapOvr>
</p:sldLayout>
</file>

<file path=ppt/slideLayouts/slideLayout2.xml><?xml version="1.0" encoding="utf-8"?>
<p:sldLayout xmlns:a="http://schemas.openxmlformats.org/drawingml/2006/main" xmlns:ns2="http://schemas.microsoft.com/office/powerpoint/2010/main"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41EB5C9-1307-BA42-ABA2-0BC069CD8E7F}" type="datetimeFigureOut">
              <a:rPr lang="en-US" smtClean="0"/>
              <a:t>1/2/22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ns2:creationId val="338346009"/>
      </p:ext>
    </p:extLst>
  </p:cSld>
  <p:clrMapOvr>
    <a:masterClrMapping/>
  </p:clrMapOvr>
</p:sldLayout>
</file>

<file path=ppt/slideLayouts/slideLayout3.xml><?xml version="1.0" encoding="utf-8"?>
<p:sldLayout xmlns:a="http://schemas.openxmlformats.org/drawingml/2006/main" xmlns:ns2="http://schemas.microsoft.com/office/powerpoint/2010/main"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normAutofit/>
          </a:bodyPr>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41EB5C9-1307-BA42-ABA2-0BC069CD8E7F}" type="datetimeFigureOut">
              <a:rPr lang="en-US" smtClean="0"/>
              <a:t>1/2/22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ns2:creationId val="1073069076"/>
      </p:ext>
    </p:extLst>
  </p:cSld>
  <p:clrMapOvr>
    <a:masterClrMapping/>
  </p:clrMapOvr>
</p:sldLayout>
</file>

<file path=ppt/slideLayouts/slideLayout4.xml><?xml version="1.0" encoding="utf-8"?>
<p:sldLayout xmlns:a="http://schemas.openxmlformats.org/drawingml/2006/main" xmlns:ns2="http://schemas.microsoft.com/office/powerpoint/2010/main"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228600"/>
            <a:ext cx="4038600" cy="4400550"/>
          </a:xfrm>
        </p:spPr>
        <p:txBody>
          <a:bodyPr>
            <a:normAutofit/>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28600"/>
            <a:ext cx="4038600" cy="4400550"/>
          </a:xfrm>
        </p:spPr>
        <p:txBody>
          <a:bodyPr>
            <a:normAutofit/>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41EB5C9-1307-BA42-ABA2-0BC069CD8E7F}" type="datetimeFigureOut">
              <a:rPr lang="en-US" smtClean="0"/>
              <a:t>1/2/22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ns2:creationId val="2619886245"/>
      </p:ext>
    </p:extLst>
  </p:cSld>
  <p:clrMapOvr>
    <a:masterClrMapping/>
  </p:clrMapOvr>
</p:sldLayout>
</file>

<file path=ppt/slideLayouts/slideLayout5.xml><?xml version="1.0" encoding="utf-8"?>
<p:sldLayout xmlns:a="http://schemas.openxmlformats.org/drawingml/2006/main" xmlns:ns2="http://schemas.microsoft.com/office/powerpoint/2010/main"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normAutofit/>
          </a:bodyPr>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normAutofit/>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normAutofit/>
          </a:bodyPr>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normAutofit/>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41EB5C9-1307-BA42-ABA2-0BC069CD8E7F}" type="datetimeFigureOut">
              <a:rPr lang="en-US" smtClean="0"/>
              <a:t>1/2/22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ns2:creationId val="25357939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41EB5C9-1307-BA42-ABA2-0BC069CD8E7F}" type="datetimeFigureOut">
              <a:rPr lang="en-US" smtClean="0"/>
              <a:t>1/2/22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p14:creationId xmlns:p14="http://schemas.microsoft.com/office/powerpoint/2010/main" val="3472721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1EB5C9-1307-BA42-ABA2-0BC069CD8E7F}" type="datetimeFigureOut">
              <a:rPr lang="en-US" smtClean="0"/>
              <a:t>1/2/22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p14:creationId xmlns:p14="http://schemas.microsoft.com/office/powerpoint/2010/main" val="2130901097"/>
      </p:ext>
    </p:extLst>
  </p:cSld>
  <p:clrMapOvr>
    <a:masterClrMapping/>
  </p:clrMapOvr>
</p:sldLayout>
</file>

<file path=ppt/slideLayouts/slideLayout8.xml><?xml version="1.0" encoding="utf-8"?>
<p:sldLayout xmlns:a="http://schemas.openxmlformats.org/drawingml/2006/main" xmlns:ns2="http://schemas.microsoft.com/office/powerpoint/2010/main"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normAutofit/>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241EB5C9-1307-BA42-ABA2-0BC069CD8E7F}" type="datetimeFigureOut">
              <a:rPr lang="en-US" smtClean="0"/>
              <a:t>1/2/22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ns2:creationId val="3540895647"/>
      </p:ext>
    </p:extLst>
  </p:cSld>
  <p:clrMapOvr>
    <a:masterClrMapping/>
  </p:clrMapOvr>
</p:sldLayout>
</file>

<file path=ppt/slideLayouts/slideLayout9.xml><?xml version="1.0" encoding="utf-8"?>
<p:sldLayout xmlns:a="http://schemas.openxmlformats.org/drawingml/2006/main" xmlns:ns2="http://schemas.microsoft.com/office/powerpoint/2010/main"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241EB5C9-1307-BA42-ABA2-0BC069CD8E7F}" type="datetimeFigureOut">
              <a:rPr lang="en-US" smtClean="0"/>
              <a:t>1/2/22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5EF2332-01BF-834F-8236-50238282D533}" type="slidenum">
              <a:rPr lang="en-US" smtClean="0"/>
              <a:t>‹#›</a:t>
            </a:fld>
            <a:endParaRPr lang="en-US"/>
          </a:p>
        </p:txBody>
      </p:sp>
    </p:spTree>
    <p:extLst>
      <p:ext uri="{BB962C8B-B14F-4D97-AF65-F5344CB8AC3E}">
        <ns2:creationId val="3566899855"/>
      </p:ext>
    </p:extLst>
  </p:cSld>
  <p:clrMapOvr>
    <a:masterClrMapping/>
  </p:clrMapOvr>
</p:sldLayout>
</file>

<file path=ppt/slideMasters/_rels/slideMaster1.xml.rels><?xml version="1.0" encoding="UTF-8"?><Relationships xmlns="http://schemas.openxmlformats.org/package/2006/relationships"><Relationship Id="rId8" Target="../slideLayouts/slideLayout8.xml" Type="http://schemas.openxmlformats.org/officeDocument/2006/relationships/slideLayout" /><Relationship Id="rId3" Target="../slideLayouts/slideLayout3.xml" Type="http://schemas.openxmlformats.org/officeDocument/2006/relationships/slideLayout" /><Relationship Id="rId7" Target="../slideLayouts/slideLayout7.xml" Type="http://schemas.openxmlformats.org/officeDocument/2006/relationships/slideLayout" /><Relationship Id="rId12" Target="../theme/theme1.xml" Type="http://schemas.openxmlformats.org/officeDocument/2006/relationships/theme" /><Relationship Id="rId2" Target="../slideLayouts/slideLayout2.xml" Type="http://schemas.openxmlformats.org/officeDocument/2006/relationships/slideLayout" /><Relationship Id="rId1" Target="../slideLayouts/slideLayout1.xml" Type="http://schemas.openxmlformats.org/officeDocument/2006/relationships/slideLayout" /><Relationship Id="rId6" Target="../slideLayouts/slideLayout6.xml" Type="http://schemas.openxmlformats.org/officeDocument/2006/relationships/slideLayout" /><Relationship Id="rId11" Target="../slideLayouts/slideLayout11.xml" Type="http://schemas.openxmlformats.org/officeDocument/2006/relationships/slideLayout" /><Relationship Id="rId5" Target="../slideLayouts/slideLayout5.xml" Type="http://schemas.openxmlformats.org/officeDocument/2006/relationships/slideLayout" /><Relationship Id="rId10" Target="../slideLayouts/slideLayout10.xml" Type="http://schemas.openxmlformats.org/officeDocument/2006/relationships/slideLayout" /><Relationship Id="rId4" Target="../slideLayouts/slideLayout4.xml" Type="http://schemas.openxmlformats.org/officeDocument/2006/relationships/slideLayout" /><Relationship Id="rId9" Target="../slideLayouts/slideLayout9.xml" Type="http://schemas.openxmlformats.org/officeDocument/2006/relationships/slideLayout" /></Relationships>
</file>

<file path=ppt/slideMasters/slideMaster1.xml><?xml version="1.0" encoding="utf-8"?>
<p:sldMaster xmlns:a="http://schemas.openxmlformats.org/drawingml/2006/main" xmlns:ns2="http://schemas.microsoft.com/office/powerpoint/2010/main" xmlns:ns3="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anchor="ctr" bIns="45720" lIns="91440" rIns="91440" rtlCol="0" tIns="45720" vert="horz">
            <a:normAutofit/>
          </a:bodyPr>
          <a:lstStyle/>
          <a:p>
            <a:r>
              <a:rPr lang="en-US"/>
              <a:t>Click to edit Master title style</a:t>
            </a:r>
          </a:p>
        </p:txBody>
      </p:sp>
      <p:sp>
        <p:nvSpPr>
          <p:cNvPr id="3" name="Text Placeholder 2"/>
          <p:cNvSpPr>
            <a:spLocks noGrp="1"/>
          </p:cNvSpPr>
          <p:nvPr>
            <p:ph idx="1" type="body"/>
          </p:nvPr>
        </p:nvSpPr>
        <p:spPr>
          <a:xfrm>
            <a:off x="457200" y="1200151"/>
            <a:ext cx="8229600" cy="3394472"/>
          </a:xfrm>
          <a:prstGeom prst="rect">
            <a:avLst/>
          </a:prstGeom>
        </p:spPr>
        <p:txBody>
          <a:bodyPr bIns="45720" lIns="91440" rIns="91440" rtlCol="0" tIns="45720"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idx="2" sz="half" type="dt"/>
          </p:nvPr>
        </p:nvSpPr>
        <p:spPr>
          <a:xfrm>
            <a:off x="457200" y="4767263"/>
            <a:ext cx="2133600" cy="273844"/>
          </a:xfrm>
          <a:prstGeom prst="rect">
            <a:avLst/>
          </a:prstGeom>
        </p:spPr>
        <p:txBody>
          <a:bodyPr anchor="ctr" bIns="45720" lIns="91440" rIns="91440" rtlCol="0" tIns="45720" vert="horz"/>
          <a:lstStyle>
            <a:lvl1pPr algn="l">
              <a:defRPr sz="900">
                <a:solidFill>
                  <a:schemeClr val="tx1">
                    <a:tint val="75000"/>
                  </a:schemeClr>
                </a:solidFill>
              </a:defRPr>
            </a:lvl1pPr>
          </a:lstStyle>
          <a:p>
            <a:fld id="{241EB5C9-1307-BA42-ABA2-0BC069CD8E7F}" type="datetimeFigureOut">
              <a:rPr lang="en-US" smtClean="0"/>
              <a:t>1/2/22</a:t>
            </a:fld>
            <a:endParaRPr lang="en-US"/>
          </a:p>
        </p:txBody>
      </p:sp>
      <p:sp>
        <p:nvSpPr>
          <p:cNvPr id="5" name="Footer Placeholder 4"/>
          <p:cNvSpPr>
            <a:spLocks noGrp="1"/>
          </p:cNvSpPr>
          <p:nvPr>
            <p:ph idx="3" sz="quarter" type="ftr"/>
          </p:nvPr>
        </p:nvSpPr>
        <p:spPr>
          <a:xfrm>
            <a:off x="3124200" y="4767263"/>
            <a:ext cx="2895600" cy="273844"/>
          </a:xfrm>
          <a:prstGeom prst="rect">
            <a:avLst/>
          </a:prstGeom>
        </p:spPr>
        <p:txBody>
          <a:bodyPr anchor="ctr" bIns="45720" lIns="91440" rIns="91440" rtlCol="0" tIns="45720" vert="horz"/>
          <a:lstStyle>
            <a:lvl1pPr algn="ctr">
              <a:defRPr sz="900">
                <a:solidFill>
                  <a:schemeClr val="tx1">
                    <a:tint val="75000"/>
                  </a:schemeClr>
                </a:solidFill>
              </a:defRPr>
            </a:lvl1pPr>
          </a:lstStyle>
          <a:p>
            <a:endParaRPr lang="en-US"/>
          </a:p>
        </p:txBody>
      </p:sp>
      <p:sp>
        <p:nvSpPr>
          <p:cNvPr id="6" name="Slide Number Placeholder 5"/>
          <p:cNvSpPr>
            <a:spLocks noGrp="1"/>
          </p:cNvSpPr>
          <p:nvPr>
            <p:ph idx="4" sz="quarter" type="sldNum"/>
          </p:nvPr>
        </p:nvSpPr>
        <p:spPr>
          <a:xfrm>
            <a:off x="6553200" y="4767263"/>
            <a:ext cx="2133600" cy="273844"/>
          </a:xfrm>
          <a:prstGeom prst="rect">
            <a:avLst/>
          </a:prstGeom>
        </p:spPr>
        <p:txBody>
          <a:bodyPr anchor="ctr" bIns="45720" lIns="91440" rIns="91440" rtlCol="0" tIns="45720" vert="horz"/>
          <a:lstStyle>
            <a:lvl1pPr algn="r">
              <a:defRPr sz="900">
                <a:solidFill>
                  <a:schemeClr val="tx1">
                    <a:tint val="75000"/>
                  </a:schemeClr>
                </a:solidFill>
              </a:defRPr>
            </a:lvl1pPr>
          </a:lstStyle>
          <a:p>
            <a:fld id="{C5EF2332-01BF-834F-8236-50238282D533}" type="slidenum">
              <a:rPr lang="en-US" smtClean="0"/>
              <a:t>‹#›</a:t>
            </a:fld>
            <a:endParaRPr lang="en-US"/>
          </a:p>
        </p:txBody>
      </p:sp>
    </p:spTree>
    <p:extLst>
      <p:ext uri="{BB962C8B-B14F-4D97-AF65-F5344CB8AC3E}">
        <ns2:creationId val="3676200875"/>
      </p:ext>
    </p:extLst>
  </p:cSld>
  <p:clrMap accent1="accent1" accent2="accent2" accent3="accent3" accent4="accent4" accent5="accent5" accent6="accent6" bg1="lt1" bg2="lt2" folHlink="folHlink" hlink="hlink" tx1="dk1" tx2="dk2"/>
  <p:sldLayoutIdLst>
    <p:sldLayoutId id="2147483649" ns3:id="rId1"/>
    <p:sldLayoutId id="2147483650" ns3:id="rId2"/>
    <p:sldLayoutId id="2147483651" ns3:id="rId3"/>
    <p:sldLayoutId id="2147483652" ns3:id="rId4"/>
    <p:sldLayoutId id="2147483653" ns3:id="rId5"/>
    <p:sldLayoutId id="2147483654" ns3:id="rId6"/>
    <p:sldLayoutId id="2147483655" ns3:id="rId7"/>
    <p:sldLayoutId id="2147483656" ns3:id="rId8"/>
    <p:sldLayoutId id="2147483657" ns3:id="rId9"/>
    <p:sldLayoutId id="2147483658" ns3:id="rId10"/>
    <p:sldLayoutId id="2147483659" ns3:id="rId11"/>
  </p:sldLayoutIdLst>
  <p:txStyles>
    <p:titleStyle>
      <a:lvl1pPr algn="ctr" defTabSz="342900" eaLnBrk="1" hangingPunct="1" latinLnBrk="0" rtl="0">
        <a:spcBef>
          <a:spcPct val="0"/>
        </a:spcBef>
        <a:buNone/>
        <a:defRPr kern="1200" sz="3300">
          <a:solidFill>
            <a:schemeClr val="accent1"/>
          </a:solidFill>
          <a:latin typeface="+mj-lt"/>
          <a:ea typeface="+mj-ea"/>
          <a:cs typeface="+mj-cs"/>
        </a:defRPr>
      </a:lvl1pPr>
    </p:titleStyle>
    <p:bodyStyle>
      <a:lvl1pPr algn="l" defTabSz="342900" eaLnBrk="1" hangingPunct="1" indent="-342900" latinLnBrk="0" marL="342900" rtl="0">
        <a:spcBef>
          <a:spcPct val="20000"/>
        </a:spcBef>
        <a:buFont typeface="Arial"/>
        <a:buChar char="•"/>
        <a:defRPr kern="1200" sz="2000">
          <a:solidFill>
            <a:schemeClr val="tx1"/>
          </a:solidFill>
          <a:latin typeface="+mn-lt"/>
          <a:ea typeface="+mn-ea"/>
          <a:cs typeface="+mn-cs"/>
        </a:defRPr>
      </a:lvl1pPr>
      <a:lvl2pPr algn="l" defTabSz="342900" eaLnBrk="1" hangingPunct="1" indent="-342900" latinLnBrk="0" marL="685800" rtl="0">
        <a:spcBef>
          <a:spcPct val="20000"/>
        </a:spcBef>
        <a:buFont typeface="Arial"/>
        <a:buChar char="–"/>
        <a:defRPr kern="1200" sz="2100">
          <a:solidFill>
            <a:schemeClr val="tx1"/>
          </a:solidFill>
          <a:latin typeface="+mn-lt"/>
          <a:ea typeface="+mn-ea"/>
          <a:cs typeface="+mn-cs"/>
        </a:defRPr>
      </a:lvl2pPr>
      <a:lvl3pPr algn="l" defTabSz="342900" eaLnBrk="1" hangingPunct="1" indent="-342900" latinLnBrk="0" marL="1028700" rtl="0">
        <a:spcBef>
          <a:spcPct val="20000"/>
        </a:spcBef>
        <a:buFont typeface="Arial"/>
        <a:buChar char="•"/>
        <a:defRPr kern="1200" sz="1800">
          <a:solidFill>
            <a:schemeClr val="tx1"/>
          </a:solidFill>
          <a:latin typeface="+mn-lt"/>
          <a:ea typeface="+mn-ea"/>
          <a:cs typeface="+mn-cs"/>
        </a:defRPr>
      </a:lvl3pPr>
      <a:lvl4pPr algn="l" defTabSz="342900" eaLnBrk="1" hangingPunct="1" indent="-342900" latinLnBrk="0" marL="1371600" rtl="0">
        <a:spcBef>
          <a:spcPct val="20000"/>
        </a:spcBef>
        <a:buFont typeface="Arial"/>
        <a:buChar char="–"/>
        <a:defRPr kern="1200" sz="1500">
          <a:solidFill>
            <a:schemeClr val="tx1"/>
          </a:solidFill>
          <a:latin typeface="+mn-lt"/>
          <a:ea typeface="+mn-ea"/>
          <a:cs typeface="+mn-cs"/>
        </a:defRPr>
      </a:lvl4pPr>
      <a:lvl5pPr algn="l" defTabSz="342900" eaLnBrk="1" hangingPunct="1" indent="-342900" latinLnBrk="0" marL="1714500" rtl="0">
        <a:spcBef>
          <a:spcPct val="20000"/>
        </a:spcBef>
        <a:buFont typeface="Arial"/>
        <a:buChar char="»"/>
        <a:defRPr kern="1200" sz="1500">
          <a:solidFill>
            <a:schemeClr val="tx1"/>
          </a:solidFill>
          <a:latin typeface="+mn-lt"/>
          <a:ea typeface="+mn-ea"/>
          <a:cs typeface="+mn-cs"/>
        </a:defRPr>
      </a:lvl5pPr>
      <a:lvl6pPr algn="l" defTabSz="342900" eaLnBrk="1" hangingPunct="1" indent="-342900" latinLnBrk="0" marL="2057400" rtl="0">
        <a:spcBef>
          <a:spcPct val="20000"/>
        </a:spcBef>
        <a:buFont typeface="Arial"/>
        <a:buChar char="•"/>
        <a:defRPr kern="1200" sz="1500">
          <a:solidFill>
            <a:schemeClr val="tx1"/>
          </a:solidFill>
          <a:latin typeface="+mn-lt"/>
          <a:ea typeface="+mn-ea"/>
          <a:cs typeface="+mn-cs"/>
        </a:defRPr>
      </a:lvl6pPr>
      <a:lvl7pPr algn="l" defTabSz="342900" eaLnBrk="1" hangingPunct="1" indent="-342900" latinLnBrk="0" marL="2400300" rtl="0">
        <a:spcBef>
          <a:spcPct val="20000"/>
        </a:spcBef>
        <a:buFont typeface="Arial"/>
        <a:buChar char="•"/>
        <a:defRPr kern="1200" sz="1500">
          <a:solidFill>
            <a:schemeClr val="tx1"/>
          </a:solidFill>
          <a:latin typeface="+mn-lt"/>
          <a:ea typeface="+mn-ea"/>
          <a:cs typeface="+mn-cs"/>
        </a:defRPr>
      </a:lvl7pPr>
      <a:lvl8pPr algn="l" defTabSz="342900" eaLnBrk="1" hangingPunct="1" indent="-342900" latinLnBrk="0" marL="2743200" rtl="0">
        <a:spcBef>
          <a:spcPct val="20000"/>
        </a:spcBef>
        <a:buFont typeface="Arial"/>
        <a:buChar char="•"/>
        <a:defRPr kern="1200" sz="1500">
          <a:solidFill>
            <a:schemeClr val="tx1"/>
          </a:solidFill>
          <a:latin typeface="+mn-lt"/>
          <a:ea typeface="+mn-ea"/>
          <a:cs typeface="+mn-cs"/>
        </a:defRPr>
      </a:lvl8pPr>
      <a:lvl9pPr algn="l" defTabSz="342900" eaLnBrk="1" hangingPunct="1" indent="-342900" latinLnBrk="0" marL="3086100" rtl="0">
        <a:spcBef>
          <a:spcPct val="20000"/>
        </a:spcBef>
        <a:buFont typeface="Arial"/>
        <a:buChar char="•"/>
        <a:defRPr kern="1200" sz="1500">
          <a:solidFill>
            <a:schemeClr val="tx1"/>
          </a:solidFill>
          <a:latin typeface="+mn-lt"/>
          <a:ea typeface="+mn-ea"/>
          <a:cs typeface="+mn-cs"/>
        </a:defRPr>
      </a:lvl9pPr>
    </p:bodyStyle>
    <p:otherStyle>
      <a:defPPr>
        <a:defRPr lang="en-US"/>
      </a:defPPr>
      <a:lvl1pPr algn="l" defTabSz="342900" eaLnBrk="1" hangingPunct="1" latinLnBrk="0" marL="0" rtl="0">
        <a:defRPr kern="1200" sz="1350">
          <a:solidFill>
            <a:schemeClr val="tx1"/>
          </a:solidFill>
          <a:latin typeface="+mn-lt"/>
          <a:ea typeface="+mn-ea"/>
          <a:cs typeface="+mn-cs"/>
        </a:defRPr>
      </a:lvl1pPr>
      <a:lvl2pPr algn="l" defTabSz="342900" eaLnBrk="1" hangingPunct="1" latinLnBrk="0" marL="342900" rtl="0">
        <a:defRPr kern="1200" sz="1350">
          <a:solidFill>
            <a:schemeClr val="tx1"/>
          </a:solidFill>
          <a:latin typeface="+mn-lt"/>
          <a:ea typeface="+mn-ea"/>
          <a:cs typeface="+mn-cs"/>
        </a:defRPr>
      </a:lvl2pPr>
      <a:lvl3pPr algn="l" defTabSz="342900" eaLnBrk="1" hangingPunct="1" latinLnBrk="0" marL="685800" rtl="0">
        <a:defRPr kern="1200" sz="1350">
          <a:solidFill>
            <a:schemeClr val="tx1"/>
          </a:solidFill>
          <a:latin typeface="+mn-lt"/>
          <a:ea typeface="+mn-ea"/>
          <a:cs typeface="+mn-cs"/>
        </a:defRPr>
      </a:lvl3pPr>
      <a:lvl4pPr algn="l" defTabSz="342900" eaLnBrk="1" hangingPunct="1" latinLnBrk="0" marL="1028700" rtl="0">
        <a:defRPr kern="1200" sz="1350">
          <a:solidFill>
            <a:schemeClr val="tx1"/>
          </a:solidFill>
          <a:latin typeface="+mn-lt"/>
          <a:ea typeface="+mn-ea"/>
          <a:cs typeface="+mn-cs"/>
        </a:defRPr>
      </a:lvl4pPr>
      <a:lvl5pPr algn="l" defTabSz="342900" eaLnBrk="1" hangingPunct="1" latinLnBrk="0" marL="1371600" rtl="0">
        <a:defRPr kern="1200" sz="1350">
          <a:solidFill>
            <a:schemeClr val="tx1"/>
          </a:solidFill>
          <a:latin typeface="+mn-lt"/>
          <a:ea typeface="+mn-ea"/>
          <a:cs typeface="+mn-cs"/>
        </a:defRPr>
      </a:lvl5pPr>
      <a:lvl6pPr algn="l" defTabSz="342900" eaLnBrk="1" hangingPunct="1" latinLnBrk="0" marL="1714500" rtl="0">
        <a:defRPr kern="1200" sz="1350">
          <a:solidFill>
            <a:schemeClr val="tx1"/>
          </a:solidFill>
          <a:latin typeface="+mn-lt"/>
          <a:ea typeface="+mn-ea"/>
          <a:cs typeface="+mn-cs"/>
        </a:defRPr>
      </a:lvl6pPr>
      <a:lvl7pPr algn="l" defTabSz="342900" eaLnBrk="1" hangingPunct="1" latinLnBrk="0" marL="2057400" rtl="0">
        <a:defRPr kern="1200" sz="1350">
          <a:solidFill>
            <a:schemeClr val="tx1"/>
          </a:solidFill>
          <a:latin typeface="+mn-lt"/>
          <a:ea typeface="+mn-ea"/>
          <a:cs typeface="+mn-cs"/>
        </a:defRPr>
      </a:lvl7pPr>
      <a:lvl8pPr algn="l" defTabSz="342900" eaLnBrk="1" hangingPunct="1" latinLnBrk="0" marL="2400300" rtl="0">
        <a:defRPr kern="1200" sz="1350">
          <a:solidFill>
            <a:schemeClr val="tx1"/>
          </a:solidFill>
          <a:latin typeface="+mn-lt"/>
          <a:ea typeface="+mn-ea"/>
          <a:cs typeface="+mn-cs"/>
        </a:defRPr>
      </a:lvl8pPr>
      <a:lvl9pPr algn="l" defTabSz="342900" eaLnBrk="1" hangingPunct="1" latinLnBrk="0" marL="2743200" rtl="0">
        <a:defRPr kern="1200" sz="1350">
          <a:solidFill>
            <a:schemeClr val="tx1"/>
          </a:solidFill>
          <a:latin typeface="+mn-lt"/>
          <a:ea typeface="+mn-ea"/>
          <a:cs typeface="+mn-cs"/>
        </a:defRPr>
      </a:lvl9pPr>
    </p:otherStyle>
  </p:txStyles>
</p:sldMaster>
</file>

<file path=ppt/slides/_rels/slide1.xml.rels><?xml version="1.0" encoding="UTF-8"?><Relationships xmlns="http://schemas.openxmlformats.org/package/2006/relationships"><Relationship Id="rId1" Type="http://schemas.openxmlformats.org/officeDocument/2006/relationships/slideLayout" Target="../slideLayouts/slideLayout1.xml" /></Relationships>
</file>

<file path=ppt/slides/_rels/slide2.xml.rels><?xml version="1.0" encoding="UTF-8"?><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1.jpg" /></Relationships>
</file>

<file path=ppt/slides/_rels/slide3.xml.rels><?xml version="1.0" encoding="UTF-8"?><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jpg" /></Relationships>
</file>

<file path=ppt/slides/_rels/slide4.xml.rels><?xml version="1.0" encoding="UTF-8"?><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3.jpg" /></Relationships>
</file>

<file path=ppt/slides/_rels/slide5.xml.rels><?xml version="1.0" encoding="UTF-8"?><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4.jpg" /></Relationships>
</file>

<file path=ppt/slides/_rels/slide6.xml.rels><?xml version="1.0" encoding="UTF-8"?><Relationships xmlns="http://schemas.openxmlformats.org/package/2006/relationships"><Relationship Id="rId1" Type="http://schemas.openxmlformats.org/officeDocument/2006/relationships/slideLayout" Target="../slideLayouts/slideLayout4.xml" /><Relationship Id="rId3" Type="http://schemas.openxmlformats.org/officeDocument/2006/relationships/hyperlink" Target="https://reground.org/talk" TargetMode="External" /><Relationship Id="rId2" Type="http://schemas.openxmlformats.org/officeDocument/2006/relationships/image" Target="../media/image5.jpg"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pPr lvl="0" indent="0" marL="0">
              <a:buNone/>
            </a:pPr>
            <a:r>
              <a:rPr/>
              <a:t>How To Get Your Stories In Front Of The Readers Who Need Them</a:t>
            </a:r>
          </a:p>
        </p:txBody>
      </p:sp>
      <p:sp>
        <p:nvSpPr>
          <p:cNvPr id="3" name="Subtitle 2"/>
          <p:cNvSpPr>
            <a:spLocks noGrp="1"/>
          </p:cNvSpPr>
          <p:nvPr>
            <p:ph idx="1" type="subTitle"/>
          </p:nvPr>
        </p:nvSpPr>
        <p:spPr>
          <a:xfrm>
            <a:off x="1371600" y="2914650"/>
            <a:ext cx="6400800" cy="1314450"/>
          </a:xfrm>
        </p:spPr>
        <p:txBody>
          <a:bodyPr/>
          <a:lstStyle/>
          <a:p>
            <a:pPr lvl="0" indent="0" marL="0">
              <a:buNone/>
            </a:pPr>
            <a:r>
              <a:rPr/>
              <a:t>Will Estes</a:t>
            </a:r>
          </a:p>
        </p:txBody>
      </p:sp>
    </p:spTree>
  </p:cSl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idx="2" sz="half" type="body"/>
          </p:nvPr>
        </p:nvSpPr>
        <p:spPr/>
        <p:txBody>
          <a:bodyPr/>
          <a:lstStyle/>
          <a:p>
            <a:pPr lvl="0" indent="0" marL="0">
              <a:buNone/>
            </a:pPr>
            <a:r>
              <a:rPr/>
              <a:t>Most advice on making a living as a writer tells you to hustle, place ads with the right keywords and the like. That absolutely works. It’s also not why you’re an author.</a:t>
            </a:r>
          </a:p>
          <a:p>
            <a:pPr lvl="0" indent="0" marL="0">
              <a:buNone/>
            </a:pPr>
            <a:r>
              <a:rPr/>
              <a:t>You want to know your story reached the one reader who needed it. And if there’s one reader who needs your stories, there’s more than one.</a:t>
            </a:r>
          </a:p>
        </p:txBody>
      </p:sp>
      <p:pic>
        <p:nvPicPr>
          <p:cNvPr descr="images/intro-reader.jpg" id="0" name="Picture 1"/>
          <p:cNvPicPr>
            <a:picLocks noGrp="1" noChangeAspect="1"/>
          </p:cNvPicPr>
          <p:nvPr/>
        </p:nvPicPr>
        <p:blipFill>
          <a:blip r:embed="rId2"/>
          <a:stretch>
            <a:fillRect/>
          </a:stretch>
        </p:blipFill>
        <p:spPr bwMode="auto">
          <a:xfrm>
            <a:off x="3937000" y="203200"/>
            <a:ext cx="4381500" cy="4381500"/>
          </a:xfrm>
          <a:prstGeom prst="rect">
            <a:avLst/>
          </a:prstGeom>
          <a:noFill/>
          <a:ln w="9525">
            <a:noFill/>
            <a:headEnd/>
            <a:tailEnd/>
          </a:ln>
        </p:spPr>
      </p:pic>
    </p:spTree>
  </p:cSl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lstStyle/>
          <a:p>
            <a:pPr lvl="0" indent="0" marL="0">
              <a:buNone/>
            </a:pPr>
            <a:r>
              <a:rPr/>
              <a:t>Step 1: Find a review by a reader who deeply connected with your story.</a:t>
            </a:r>
          </a:p>
        </p:txBody>
      </p:sp>
      <p:sp>
        <p:nvSpPr>
          <p:cNvPr id="4" name="Text Placeholder 3"/>
          <p:cNvSpPr>
            <a:spLocks noGrp="1"/>
          </p:cNvSpPr>
          <p:nvPr>
            <p:ph idx="2" sz="half" type="body"/>
          </p:nvPr>
        </p:nvSpPr>
        <p:spPr/>
        <p:txBody>
          <a:bodyPr/>
          <a:lstStyle/>
          <a:p>
            <a:pPr lvl="0" indent="0" marL="0">
              <a:buNone/>
            </a:pPr>
            <a:r>
              <a:rPr/>
              <a:t>You’re looking for reviews that go beyond “great book!” — the ones where a reader took time to describe what the story did to them. They might be on book-focused sites, blogs, or social media posts. These are the readers who got it. They’re the seed of everything that follows.</a:t>
            </a:r>
          </a:p>
        </p:txBody>
      </p:sp>
      <p:pic>
        <p:nvPicPr>
          <p:cNvPr descr="images/step-1-review.jpg" id="0" name="Picture 1"/>
          <p:cNvPicPr>
            <a:picLocks noGrp="1" noChangeAspect="1"/>
          </p:cNvPicPr>
          <p:nvPr/>
        </p:nvPicPr>
        <p:blipFill>
          <a:blip r:embed="rId2"/>
          <a:stretch>
            <a:fillRect/>
          </a:stretch>
        </p:blipFill>
        <p:spPr bwMode="auto">
          <a:xfrm>
            <a:off x="3937000" y="203200"/>
            <a:ext cx="4381500" cy="4381500"/>
          </a:xfrm>
          <a:prstGeom prst="rect">
            <a:avLst/>
          </a:prstGeom>
          <a:noFill/>
          <a:ln w="9525">
            <a:noFill/>
            <a:headEnd/>
            <a:tailEnd/>
          </a:ln>
        </p:spPr>
      </p:pic>
    </p:spTree>
  </p:cSl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lstStyle/>
          <a:p>
            <a:pPr lvl="0" indent="0" marL="0">
              <a:buNone/>
            </a:pPr>
            <a:r>
              <a:rPr/>
              <a:t>Step 2: Comment on their review with heartfelt thanks.</a:t>
            </a:r>
          </a:p>
        </p:txBody>
      </p:sp>
      <p:sp>
        <p:nvSpPr>
          <p:cNvPr id="4" name="Text Placeholder 3"/>
          <p:cNvSpPr>
            <a:spLocks noGrp="1"/>
          </p:cNvSpPr>
          <p:nvPr>
            <p:ph idx="2" sz="half" type="body"/>
          </p:nvPr>
        </p:nvSpPr>
        <p:spPr/>
        <p:txBody>
          <a:bodyPr/>
          <a:lstStyle/>
          <a:p>
            <a:pPr lvl="0" indent="0" marL="0">
              <a:buNone/>
            </a:pPr>
            <a:r>
              <a:rPr/>
              <a:t>Thank the reviewer for their review. Ideally you do this on the review itself. Be as specific as they were. Be as warm as they were. You’re not just thanking one reader. You’re showing every future reader what it looks like when someone gets your work and you notice.</a:t>
            </a:r>
          </a:p>
        </p:txBody>
      </p:sp>
      <p:pic>
        <p:nvPicPr>
          <p:cNvPr descr="images/step-2-thankyou.jpg" id="0" name="Picture 1"/>
          <p:cNvPicPr>
            <a:picLocks noGrp="1" noChangeAspect="1"/>
          </p:cNvPicPr>
          <p:nvPr/>
        </p:nvPicPr>
        <p:blipFill>
          <a:blip r:embed="rId2"/>
          <a:stretch>
            <a:fillRect/>
          </a:stretch>
        </p:blipFill>
        <p:spPr bwMode="auto">
          <a:xfrm>
            <a:off x="3937000" y="203200"/>
            <a:ext cx="4381500" cy="4381500"/>
          </a:xfrm>
          <a:prstGeom prst="rect">
            <a:avLst/>
          </a:prstGeom>
          <a:noFill/>
          <a:ln w="9525">
            <a:noFill/>
            <a:headEnd/>
            <a:tailEnd/>
          </a:ln>
        </p:spPr>
      </p:pic>
    </p:spTree>
  </p:cSl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lstStyle/>
          <a:p>
            <a:pPr lvl="0" indent="0" marL="0">
              <a:buNone/>
            </a:pPr>
            <a:r>
              <a:rPr/>
              <a:t>Step 3: Share what they connected with in your story.</a:t>
            </a:r>
          </a:p>
        </p:txBody>
      </p:sp>
      <p:sp>
        <p:nvSpPr>
          <p:cNvPr id="4" name="Text Placeholder 3"/>
          <p:cNvSpPr>
            <a:spLocks noGrp="1"/>
          </p:cNvSpPr>
          <p:nvPr>
            <p:ph idx="2" sz="half" type="body"/>
          </p:nvPr>
        </p:nvSpPr>
        <p:spPr/>
        <p:txBody>
          <a:bodyPr/>
          <a:lstStyle/>
          <a:p>
            <a:pPr lvl="0" indent="0" marL="0">
              <a:buNone/>
            </a:pPr>
            <a:r>
              <a:rPr/>
              <a:t>Share what the reader actually connected with in your story publicly to your audience: on social media, your email list, wherever your readers are. Before you thanked them. Now you’re responding to the specific thing they connected with. You’re not just responding to one person. You’re becoming a beacon: showing other readers like them that your stories are out there and that someone who needed your stories already found them.</a:t>
            </a:r>
          </a:p>
        </p:txBody>
      </p:sp>
      <p:pic>
        <p:nvPicPr>
          <p:cNvPr descr="images/step-3-computer.jpg" id="0" name="Picture 1"/>
          <p:cNvPicPr>
            <a:picLocks noGrp="1" noChangeAspect="1"/>
          </p:cNvPicPr>
          <p:nvPr/>
        </p:nvPicPr>
        <p:blipFill>
          <a:blip r:embed="rId2"/>
          <a:stretch>
            <a:fillRect/>
          </a:stretch>
        </p:blipFill>
        <p:spPr bwMode="auto">
          <a:xfrm>
            <a:off x="3937000" y="203200"/>
            <a:ext cx="4381500" cy="4381500"/>
          </a:xfrm>
          <a:prstGeom prst="rect">
            <a:avLst/>
          </a:prstGeom>
          <a:noFill/>
          <a:ln w="9525">
            <a:noFill/>
            <a:headEnd/>
            <a:tailEnd/>
          </a:ln>
        </p:spPr>
      </p:pic>
    </p:spTree>
  </p:cSl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descr="images/author-photo.jpg" id="0" name="Picture 1"/>
          <p:cNvPicPr>
            <a:picLocks noGrp="1" noChangeAspect="1"/>
          </p:cNvPicPr>
          <p:nvPr/>
        </p:nvPicPr>
        <p:blipFill>
          <a:blip r:embed="rId2"/>
          <a:stretch>
            <a:fillRect/>
          </a:stretch>
        </p:blipFill>
        <p:spPr bwMode="auto">
          <a:xfrm>
            <a:off x="825500" y="228600"/>
            <a:ext cx="3302000" cy="4394200"/>
          </a:xfrm>
          <a:prstGeom prst="rect">
            <a:avLst/>
          </a:prstGeom>
          <a:noFill/>
          <a:ln w="9525">
            <a:noFill/>
            <a:headEnd/>
            <a:tailEnd/>
          </a:ln>
        </p:spPr>
      </p:pic>
      <p:sp>
        <p:nvSpPr>
          <p:cNvPr id="4" name="Content Placeholder 3"/>
          <p:cNvSpPr>
            <a:spLocks noGrp="1"/>
          </p:cNvSpPr>
          <p:nvPr>
            <p:ph idx="2" sz="half"/>
          </p:nvPr>
        </p:nvSpPr>
        <p:spPr/>
        <p:txBody>
          <a:bodyPr/>
          <a:lstStyle/>
          <a:p>
            <a:pPr lvl="0" indent="0" marL="0">
              <a:buNone/>
            </a:pPr>
            <a:r>
              <a:rPr/>
              <a:t>By: Will Estes — ReGround</a:t>
            </a:r>
          </a:p>
          <a:p>
            <a:pPr lvl="0" indent="0" marL="0">
              <a:buNone/>
            </a:pPr>
            <a:r>
              <a:rPr b="1"/>
              <a:t>Are you wondering how to get your stories in front of readers who need them?</a:t>
            </a:r>
          </a:p>
          <a:p>
            <a:pPr lvl="0" indent="0" marL="0">
              <a:buNone/>
            </a:pPr>
            <a:r>
              <a:rPr/>
              <a:t>Let’s talk one on one and find out if working with me is the right fit for you. I’ll look at your specific situation. We’ll map out how you get your stories to reach the readers who need them.</a:t>
            </a:r>
          </a:p>
          <a:p>
            <a:pPr lvl="0" indent="0" marL="0">
              <a:buNone/>
            </a:pPr>
            <a:r>
              <a:rPr>
                <a:hlinkClick r:id="rId3"/>
              </a:rPr>
              <a:t>Get a Free Strategy Session</a:t>
            </a:r>
          </a:p>
        </p:txBody>
      </p:sp>
    </p:spTree>
  </p:cSld>
</p:sld>
</file>

<file path=ppt/theme/theme1.xml><?xml version="1.0" encoding="utf-8"?>
<a:theme xmlns:a="http://schemas.openxmlformats.org/drawingml/2006/main" name="Office Theme">
  <a:themeElements>
    <a:clrScheme name="ReGround">
      <a:dk1>
        <a:srgbClr val="F0EBE3"/>
      </a:dk1>
      <a:lt1>
        <a:srgbClr val="1C1917"/>
      </a:lt1>
      <a:dk2>
        <a:srgbClr val="4A6FA5"/>
      </a:dk2>
      <a:lt2>
        <a:srgbClr val="2D2A26"/>
      </a:lt2>
      <a:accent1>
        <a:srgbClr val="8FA8D1"/>
      </a:accent1>
      <a:accent2>
        <a:srgbClr val="2DD4C4"/>
      </a:accent2>
      <a:accent3>
        <a:srgbClr val="4A6FA5"/>
      </a:accent3>
      <a:accent4>
        <a:srgbClr val="8FA8D1"/>
      </a:accent4>
      <a:accent5>
        <a:srgbClr val="2DD4C4"/>
      </a:accent5>
      <a:accent6>
        <a:srgbClr val="4A6FA5"/>
      </a:accent6>
      <a:hlink>
        <a:srgbClr val="8FA8D1"/>
      </a:hlink>
      <a:folHlink>
        <a:srgbClr val="8FA8D1"/>
      </a:folHlink>
    </a:clrScheme>
    <a:fontScheme name="Office">
      <a:majorFont>
        <a:latin typeface="Roboto"/>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Open Sans"/>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49</Words>
  <Application>Microsoft Macintosh PowerPoint</Application>
  <PresentationFormat>On-screen Show (16:9)</PresentationFormat>
  <Paragraphs>15</Paragraphs>
  <Slides>4</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Office Theme</vt:lpstr>
      <vt:lpstr>Presentation Title</vt:lpstr>
      <vt:lpstr>Slide Title</vt:lpstr>
      <vt:lpstr>Section header</vt:lpstr>
      <vt:lpstr>Slide Title for Two-Content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Get Your Stories In Front Of The Readers Who Need Them</dc:title>
  <dc:creator>Will Estes</dc:creator>
  <cp:keywords/>
  <dcterms:created xsi:type="dcterms:W3CDTF">2026-08-06T23:16:46Z</dcterms:created>
  <dcterms:modified xsi:type="dcterms:W3CDTF">2026-08-06T23:16:46Z</dcterms:modified>
</cp:coreProperties>
</file>

<file path=docProps/custom.xml><?xml version="1.0" encoding="utf-8"?>
<Properties xmlns="http://schemas.openxmlformats.org/officeDocument/2006/custom-properties" xmlns:vt="http://schemas.openxmlformats.org/officeDocument/2006/docPropsVTypes"/>
</file>