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4" autoAdjust="0"/>
  </p:normalViewPr>
  <p:slideViewPr>
    <p:cSldViewPr snapToGrid="0" snapToObjects="1">
      <p:cViewPr varScale="1">
        <p:scale>
          <a:sx n="161" d="100"/>
          <a:sy n="161" d="100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ns2="http://schemas.microsoft.com/office/powerpoint/2010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ns2="http://schemas.microsoft.com/office/powerpoint/2010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ns2="http://schemas.microsoft.com/office/powerpoint/2010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ns2="http://schemas.microsoft.com/office/powerpoint/2010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ns2="http://schemas.microsoft.com/office/powerpoint/2010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>
            <a:normAutofit/>
          </a:bodyPr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ns2="http://schemas.microsoft.com/office/powerpoint/2010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"/>
            <a:ext cx="4038600" cy="440055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"/>
            <a:ext cx="4038600" cy="440055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ns2="http://schemas.microsoft.com/office/powerpoint/2010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ns2="http://schemas.microsoft.com/office/powerpoint/2010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ns2="http://schemas.microsoft.com/office/powerpoint/2010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ns2="http://schemas.microsoft.com/office/powerpoint/2010/main" xmlns:ns3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ns2:creationId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ns3:id="rId1"/>
    <p:sldLayoutId id="2147483650" ns3:id="rId2"/>
    <p:sldLayoutId id="2147483651" ns3:id="rId3"/>
    <p:sldLayoutId id="2147483652" ns3:id="rId4"/>
    <p:sldLayoutId id="2147483653" ns3:id="rId5"/>
    <p:sldLayoutId id="2147483654" ns3:id="rId6"/>
    <p:sldLayoutId id="2147483655" ns3:id="rId7"/>
    <p:sldLayoutId id="2147483656" ns3:id="rId8"/>
    <p:sldLayoutId id="2147483657" ns3:id="rId9"/>
    <p:sldLayoutId id="2147483658" ns3:id="rId10"/>
    <p:sldLayoutId id="2147483659" ns3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Ground">
      <a:dk1>
        <a:srgbClr val="F0EBE3"/>
      </a:dk1>
      <a:lt1>
        <a:srgbClr val="1C1917"/>
      </a:lt1>
      <a:dk2>
        <a:srgbClr val="4A6FA5"/>
      </a:dk2>
      <a:lt2>
        <a:srgbClr val="2D2A26"/>
      </a:lt2>
      <a:accent1>
        <a:srgbClr val="8FA8D1"/>
      </a:accent1>
      <a:accent2>
        <a:srgbClr val="2DD4C4"/>
      </a:accent2>
      <a:accent3>
        <a:srgbClr val="4A6FA5"/>
      </a:accent3>
      <a:accent4>
        <a:srgbClr val="8FA8D1"/>
      </a:accent4>
      <a:accent5>
        <a:srgbClr val="2DD4C4"/>
      </a:accent5>
      <a:accent6>
        <a:srgbClr val="4A6FA5"/>
      </a:accent6>
      <a:hlink>
        <a:srgbClr val="8FA8D1"/>
      </a:hlink>
      <a:folHlink>
        <a:srgbClr val="8FA8D1"/>
      </a:folHlink>
    </a:clrScheme>
    <a:fontScheme name="Office">
      <a:majorFont>
        <a:latin typeface="Robot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en San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Jesse Rosenthal</cp:lastModifiedBy>
  <cp:revision>5</cp:revision>
  <dcterms:created xsi:type="dcterms:W3CDTF">2017-06-05T14:10:58Z</dcterms:created>
  <dcterms:modified xsi:type="dcterms:W3CDTF">2022-01-02T22:49:03Z</dcterms:modified>
</cp:coreProperties>
</file>